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58" r:id="rId6"/>
    <p:sldId id="259" r:id="rId7"/>
    <p:sldId id="262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65E20-456F-48B8-A9D9-4D1E56052805}" v="15" dt="2021-11-17T16:20:14.318"/>
    <p1510:client id="{DC4A90CC-01FA-4933-A9FA-45CB644E3D22}" v="7" dt="2021-11-17T17:56:42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James" userId="0971faa9-965c-4dd8-a430-eec2d266a2f1" providerId="ADAL" clId="{86C65E20-456F-48B8-A9D9-4D1E56052805}"/>
    <pc:docChg chg="custSel addSld delSld modSld sldOrd">
      <pc:chgData name="Jasmine James" userId="0971faa9-965c-4dd8-a430-eec2d266a2f1" providerId="ADAL" clId="{86C65E20-456F-48B8-A9D9-4D1E56052805}" dt="2021-11-17T16:20:41.388" v="477" actId="1076"/>
      <pc:docMkLst>
        <pc:docMk/>
      </pc:docMkLst>
      <pc:sldChg chg="addSp delSp modSp mod">
        <pc:chgData name="Jasmine James" userId="0971faa9-965c-4dd8-a430-eec2d266a2f1" providerId="ADAL" clId="{86C65E20-456F-48B8-A9D9-4D1E56052805}" dt="2021-11-15T13:28:03.425" v="103" actId="1076"/>
        <pc:sldMkLst>
          <pc:docMk/>
          <pc:sldMk cId="1596431831" sldId="257"/>
        </pc:sldMkLst>
        <pc:spChg chg="mod">
          <ac:chgData name="Jasmine James" userId="0971faa9-965c-4dd8-a430-eec2d266a2f1" providerId="ADAL" clId="{86C65E20-456F-48B8-A9D9-4D1E56052805}" dt="2021-11-15T13:28:03.425" v="103" actId="1076"/>
          <ac:spMkLst>
            <pc:docMk/>
            <pc:sldMk cId="1596431831" sldId="257"/>
            <ac:spMk id="4" creationId="{4D7BE898-EDF3-4BB7-B420-034FF17DB754}"/>
          </ac:spMkLst>
        </pc:spChg>
        <pc:spChg chg="add del mod">
          <ac:chgData name="Jasmine James" userId="0971faa9-965c-4dd8-a430-eec2d266a2f1" providerId="ADAL" clId="{86C65E20-456F-48B8-A9D9-4D1E56052805}" dt="2021-11-15T13:27:24.817" v="101" actId="478"/>
          <ac:spMkLst>
            <pc:docMk/>
            <pc:sldMk cId="1596431831" sldId="257"/>
            <ac:spMk id="6" creationId="{38A4B640-BD8B-4B2B-94AE-A479E262CDD7}"/>
          </ac:spMkLst>
        </pc:spChg>
      </pc:sldChg>
      <pc:sldChg chg="addSp delSp modSp mod">
        <pc:chgData name="Jasmine James" userId="0971faa9-965c-4dd8-a430-eec2d266a2f1" providerId="ADAL" clId="{86C65E20-456F-48B8-A9D9-4D1E56052805}" dt="2021-11-17T16:19:19.896" v="468" actId="20577"/>
        <pc:sldMkLst>
          <pc:docMk/>
          <pc:sldMk cId="3744508159" sldId="258"/>
        </pc:sldMkLst>
        <pc:spChg chg="add mod">
          <ac:chgData name="Jasmine James" userId="0971faa9-965c-4dd8-a430-eec2d266a2f1" providerId="ADAL" clId="{86C65E20-456F-48B8-A9D9-4D1E56052805}" dt="2021-11-17T13:23:26.984" v="131" actId="208"/>
          <ac:spMkLst>
            <pc:docMk/>
            <pc:sldMk cId="3744508159" sldId="258"/>
            <ac:spMk id="2" creationId="{B3243870-9B74-45C6-A04D-321B85C3040E}"/>
          </ac:spMkLst>
        </pc:spChg>
        <pc:spChg chg="mod">
          <ac:chgData name="Jasmine James" userId="0971faa9-965c-4dd8-a430-eec2d266a2f1" providerId="ADAL" clId="{86C65E20-456F-48B8-A9D9-4D1E56052805}" dt="2021-11-17T16:19:19.896" v="468" actId="20577"/>
          <ac:spMkLst>
            <pc:docMk/>
            <pc:sldMk cId="3744508159" sldId="258"/>
            <ac:spMk id="7" creationId="{07EFD669-1FA2-4E89-87AB-BC7A30207DA3}"/>
          </ac:spMkLst>
        </pc:spChg>
        <pc:spChg chg="del">
          <ac:chgData name="Jasmine James" userId="0971faa9-965c-4dd8-a430-eec2d266a2f1" providerId="ADAL" clId="{86C65E20-456F-48B8-A9D9-4D1E56052805}" dt="2021-11-15T13:27:57.079" v="102" actId="478"/>
          <ac:spMkLst>
            <pc:docMk/>
            <pc:sldMk cId="3744508159" sldId="258"/>
            <ac:spMk id="8" creationId="{5A5FA5BB-29B0-4E63-9DA8-4C334D4C0785}"/>
          </ac:spMkLst>
        </pc:spChg>
      </pc:sldChg>
      <pc:sldChg chg="delSp mod">
        <pc:chgData name="Jasmine James" userId="0971faa9-965c-4dd8-a430-eec2d266a2f1" providerId="ADAL" clId="{86C65E20-456F-48B8-A9D9-4D1E56052805}" dt="2021-11-15T13:28:09.021" v="104" actId="478"/>
        <pc:sldMkLst>
          <pc:docMk/>
          <pc:sldMk cId="157038627" sldId="259"/>
        </pc:sldMkLst>
        <pc:spChg chg="del">
          <ac:chgData name="Jasmine James" userId="0971faa9-965c-4dd8-a430-eec2d266a2f1" providerId="ADAL" clId="{86C65E20-456F-48B8-A9D9-4D1E56052805}" dt="2021-11-15T13:28:09.021" v="104" actId="478"/>
          <ac:spMkLst>
            <pc:docMk/>
            <pc:sldMk cId="157038627" sldId="259"/>
            <ac:spMk id="9" creationId="{0D910E31-A1EE-4E3A-BA9A-E3B546E3E56C}"/>
          </ac:spMkLst>
        </pc:spChg>
      </pc:sldChg>
      <pc:sldChg chg="delSp modSp mod">
        <pc:chgData name="Jasmine James" userId="0971faa9-965c-4dd8-a430-eec2d266a2f1" providerId="ADAL" clId="{86C65E20-456F-48B8-A9D9-4D1E56052805}" dt="2021-11-17T16:20:41.388" v="477" actId="1076"/>
        <pc:sldMkLst>
          <pc:docMk/>
          <pc:sldMk cId="1087801487" sldId="260"/>
        </pc:sldMkLst>
        <pc:spChg chg="mod">
          <ac:chgData name="Jasmine James" userId="0971faa9-965c-4dd8-a430-eec2d266a2f1" providerId="ADAL" clId="{86C65E20-456F-48B8-A9D9-4D1E56052805}" dt="2021-11-17T13:26:35.249" v="171" actId="1076"/>
          <ac:spMkLst>
            <pc:docMk/>
            <pc:sldMk cId="1087801487" sldId="260"/>
            <ac:spMk id="9" creationId="{CB24B114-ADA7-44AE-9F05-9A56C4E15B4C}"/>
          </ac:spMkLst>
        </pc:spChg>
        <pc:spChg chg="del">
          <ac:chgData name="Jasmine James" userId="0971faa9-965c-4dd8-a430-eec2d266a2f1" providerId="ADAL" clId="{86C65E20-456F-48B8-A9D9-4D1E56052805}" dt="2021-11-15T13:28:12.546" v="105" actId="478"/>
          <ac:spMkLst>
            <pc:docMk/>
            <pc:sldMk cId="1087801487" sldId="260"/>
            <ac:spMk id="10" creationId="{2233EDD2-653B-4371-B122-91AA2D66C7C0}"/>
          </ac:spMkLst>
        </pc:spChg>
        <pc:spChg chg="mod">
          <ac:chgData name="Jasmine James" userId="0971faa9-965c-4dd8-a430-eec2d266a2f1" providerId="ADAL" clId="{86C65E20-456F-48B8-A9D9-4D1E56052805}" dt="2021-11-17T16:20:41.388" v="477" actId="1076"/>
          <ac:spMkLst>
            <pc:docMk/>
            <pc:sldMk cId="1087801487" sldId="260"/>
            <ac:spMk id="13" creationId="{71F47265-8372-4818-A379-AD8C68769230}"/>
          </ac:spMkLst>
        </pc:spChg>
      </pc:sldChg>
      <pc:sldChg chg="addSp delSp modSp mod ord">
        <pc:chgData name="Jasmine James" userId="0971faa9-965c-4dd8-a430-eec2d266a2f1" providerId="ADAL" clId="{86C65E20-456F-48B8-A9D9-4D1E56052805}" dt="2021-11-17T16:20:26.384" v="475" actId="1076"/>
        <pc:sldMkLst>
          <pc:docMk/>
          <pc:sldMk cId="1834805446" sldId="262"/>
        </pc:sldMkLst>
        <pc:spChg chg="add mod ord">
          <ac:chgData name="Jasmine James" userId="0971faa9-965c-4dd8-a430-eec2d266a2f1" providerId="ADAL" clId="{86C65E20-456F-48B8-A9D9-4D1E56052805}" dt="2021-11-17T13:25:25.542" v="138" actId="167"/>
          <ac:spMkLst>
            <pc:docMk/>
            <pc:sldMk cId="1834805446" sldId="262"/>
            <ac:spMk id="2" creationId="{0E5D38F5-20AE-44E9-AA85-9C0C0E727314}"/>
          </ac:spMkLst>
        </pc:spChg>
        <pc:spChg chg="add del mod">
          <ac:chgData name="Jasmine James" userId="0971faa9-965c-4dd8-a430-eec2d266a2f1" providerId="ADAL" clId="{86C65E20-456F-48B8-A9D9-4D1E56052805}" dt="2021-11-17T16:19:47.898" v="469" actId="478"/>
          <ac:spMkLst>
            <pc:docMk/>
            <pc:sldMk cId="1834805446" sldId="262"/>
            <ac:spMk id="5" creationId="{054A52D9-6B96-48DC-899C-6EC089D1F448}"/>
          </ac:spMkLst>
        </pc:spChg>
        <pc:spChg chg="del">
          <ac:chgData name="Jasmine James" userId="0971faa9-965c-4dd8-a430-eec2d266a2f1" providerId="ADAL" clId="{86C65E20-456F-48B8-A9D9-4D1E56052805}" dt="2021-11-15T13:28:16.213" v="106" actId="478"/>
          <ac:spMkLst>
            <pc:docMk/>
            <pc:sldMk cId="1834805446" sldId="262"/>
            <ac:spMk id="6" creationId="{61CF49D3-F8B3-45F9-9766-0F68058D9726}"/>
          </ac:spMkLst>
        </pc:spChg>
        <pc:spChg chg="add mod">
          <ac:chgData name="Jasmine James" userId="0971faa9-965c-4dd8-a430-eec2d266a2f1" providerId="ADAL" clId="{86C65E20-456F-48B8-A9D9-4D1E56052805}" dt="2021-11-17T16:20:01.829" v="471" actId="1076"/>
          <ac:spMkLst>
            <pc:docMk/>
            <pc:sldMk cId="1834805446" sldId="262"/>
            <ac:spMk id="8" creationId="{3A05246B-0435-45CF-9FD9-858ADA4C63B4}"/>
          </ac:spMkLst>
        </pc:spChg>
        <pc:spChg chg="add mod">
          <ac:chgData name="Jasmine James" userId="0971faa9-965c-4dd8-a430-eec2d266a2f1" providerId="ADAL" clId="{86C65E20-456F-48B8-A9D9-4D1E56052805}" dt="2021-11-17T16:20:23.025" v="474" actId="1076"/>
          <ac:spMkLst>
            <pc:docMk/>
            <pc:sldMk cId="1834805446" sldId="262"/>
            <ac:spMk id="9" creationId="{ABC4F585-7338-49BE-BBE7-A5F6800A9476}"/>
          </ac:spMkLst>
        </pc:spChg>
        <pc:spChg chg="mod">
          <ac:chgData name="Jasmine James" userId="0971faa9-965c-4dd8-a430-eec2d266a2f1" providerId="ADAL" clId="{86C65E20-456F-48B8-A9D9-4D1E56052805}" dt="2021-11-17T16:20:26.384" v="475" actId="1076"/>
          <ac:spMkLst>
            <pc:docMk/>
            <pc:sldMk cId="1834805446" sldId="262"/>
            <ac:spMk id="11" creationId="{D46CFF9C-08C2-44B6-B73B-7EE30F972918}"/>
          </ac:spMkLst>
        </pc:spChg>
      </pc:sldChg>
      <pc:sldChg chg="addSp delSp modSp del mod">
        <pc:chgData name="Jasmine James" userId="0971faa9-965c-4dd8-a430-eec2d266a2f1" providerId="ADAL" clId="{86C65E20-456F-48B8-A9D9-4D1E56052805}" dt="2021-11-17T13:27:06.384" v="223" actId="47"/>
        <pc:sldMkLst>
          <pc:docMk/>
          <pc:sldMk cId="1265452749" sldId="263"/>
        </pc:sldMkLst>
        <pc:spChg chg="del">
          <ac:chgData name="Jasmine James" userId="0971faa9-965c-4dd8-a430-eec2d266a2f1" providerId="ADAL" clId="{86C65E20-456F-48B8-A9D9-4D1E56052805}" dt="2021-11-15T13:25:08.722" v="70" actId="478"/>
          <ac:spMkLst>
            <pc:docMk/>
            <pc:sldMk cId="1265452749" sldId="263"/>
            <ac:spMk id="7" creationId="{07EFD669-1FA2-4E89-87AB-BC7A30207DA3}"/>
          </ac:spMkLst>
        </pc:spChg>
        <pc:spChg chg="add mod">
          <ac:chgData name="Jasmine James" userId="0971faa9-965c-4dd8-a430-eec2d266a2f1" providerId="ADAL" clId="{86C65E20-456F-48B8-A9D9-4D1E56052805}" dt="2021-11-15T13:25:00.637" v="69"/>
          <ac:spMkLst>
            <pc:docMk/>
            <pc:sldMk cId="1265452749" sldId="263"/>
            <ac:spMk id="8" creationId="{695E7E27-C348-440C-906E-8D9B4523AE6D}"/>
          </ac:spMkLst>
        </pc:spChg>
        <pc:spChg chg="del">
          <ac:chgData name="Jasmine James" userId="0971faa9-965c-4dd8-a430-eec2d266a2f1" providerId="ADAL" clId="{86C65E20-456F-48B8-A9D9-4D1E56052805}" dt="2021-11-15T13:28:22.897" v="108" actId="478"/>
          <ac:spMkLst>
            <pc:docMk/>
            <pc:sldMk cId="1265452749" sldId="263"/>
            <ac:spMk id="9" creationId="{572545AB-0213-46CF-A236-3B86A6EA7319}"/>
          </ac:spMkLst>
        </pc:spChg>
        <pc:spChg chg="add mod">
          <ac:chgData name="Jasmine James" userId="0971faa9-965c-4dd8-a430-eec2d266a2f1" providerId="ADAL" clId="{86C65E20-456F-48B8-A9D9-4D1E56052805}" dt="2021-11-15T13:25:19.436" v="74" actId="1076"/>
          <ac:spMkLst>
            <pc:docMk/>
            <pc:sldMk cId="1265452749" sldId="263"/>
            <ac:spMk id="12" creationId="{6593B059-71C4-4645-86F3-E42BA42F0610}"/>
          </ac:spMkLst>
        </pc:spChg>
        <pc:spChg chg="add mod">
          <ac:chgData name="Jasmine James" userId="0971faa9-965c-4dd8-a430-eec2d266a2f1" providerId="ADAL" clId="{86C65E20-456F-48B8-A9D9-4D1E56052805}" dt="2021-11-15T13:28:47.991" v="111"/>
          <ac:spMkLst>
            <pc:docMk/>
            <pc:sldMk cId="1265452749" sldId="263"/>
            <ac:spMk id="13" creationId="{BD74B588-5A81-4A47-A474-7BA38A343D2A}"/>
          </ac:spMkLst>
        </pc:spChg>
        <pc:picChg chg="ord">
          <ac:chgData name="Jasmine James" userId="0971faa9-965c-4dd8-a430-eec2d266a2f1" providerId="ADAL" clId="{86C65E20-456F-48B8-A9D9-4D1E56052805}" dt="2021-11-15T13:28:40.949" v="110" actId="167"/>
          <ac:picMkLst>
            <pc:docMk/>
            <pc:sldMk cId="1265452749" sldId="263"/>
            <ac:picMk id="10" creationId="{2014D7B7-8E08-4506-8331-1BC64F910E8E}"/>
          </ac:picMkLst>
        </pc:picChg>
      </pc:sldChg>
      <pc:sldChg chg="addSp delSp modSp mod">
        <pc:chgData name="Jasmine James" userId="0971faa9-965c-4dd8-a430-eec2d266a2f1" providerId="ADAL" clId="{86C65E20-456F-48B8-A9D9-4D1E56052805}" dt="2021-11-17T13:29:04.426" v="435" actId="113"/>
        <pc:sldMkLst>
          <pc:docMk/>
          <pc:sldMk cId="2436457863" sldId="264"/>
        </pc:sldMkLst>
        <pc:spChg chg="mod">
          <ac:chgData name="Jasmine James" userId="0971faa9-965c-4dd8-a430-eec2d266a2f1" providerId="ADAL" clId="{86C65E20-456F-48B8-A9D9-4D1E56052805}" dt="2021-11-17T13:29:04.426" v="435" actId="113"/>
          <ac:spMkLst>
            <pc:docMk/>
            <pc:sldMk cId="2436457863" sldId="264"/>
            <ac:spMk id="4" creationId="{6EFB7D7F-96F0-4EBE-BA0F-BE958D9D3495}"/>
          </ac:spMkLst>
        </pc:spChg>
        <pc:spChg chg="add mod ord">
          <ac:chgData name="Jasmine James" userId="0971faa9-965c-4dd8-a430-eec2d266a2f1" providerId="ADAL" clId="{86C65E20-456F-48B8-A9D9-4D1E56052805}" dt="2021-11-15T13:26:00.918" v="93" actId="167"/>
          <ac:spMkLst>
            <pc:docMk/>
            <pc:sldMk cId="2436457863" sldId="264"/>
            <ac:spMk id="8" creationId="{12625BF1-14C1-4E98-99DC-A0EB5296D849}"/>
          </ac:spMkLst>
        </pc:spChg>
        <pc:spChg chg="mod">
          <ac:chgData name="Jasmine James" userId="0971faa9-965c-4dd8-a430-eec2d266a2f1" providerId="ADAL" clId="{86C65E20-456F-48B8-A9D9-4D1E56052805}" dt="2021-11-15T13:25:51.846" v="91" actId="1076"/>
          <ac:spMkLst>
            <pc:docMk/>
            <pc:sldMk cId="2436457863" sldId="264"/>
            <ac:spMk id="10" creationId="{6F220FAA-8F38-4CF2-9339-0FAA59456111}"/>
          </ac:spMkLst>
        </pc:spChg>
        <pc:spChg chg="del">
          <ac:chgData name="Jasmine James" userId="0971faa9-965c-4dd8-a430-eec2d266a2f1" providerId="ADAL" clId="{86C65E20-456F-48B8-A9D9-4D1E56052805}" dt="2021-11-15T13:28:27.359" v="109" actId="478"/>
          <ac:spMkLst>
            <pc:docMk/>
            <pc:sldMk cId="2436457863" sldId="264"/>
            <ac:spMk id="12" creationId="{1148D995-D62D-4E12-9E9D-07B1115DCF08}"/>
          </ac:spMkLst>
        </pc:spChg>
        <pc:picChg chg="del">
          <ac:chgData name="Jasmine James" userId="0971faa9-965c-4dd8-a430-eec2d266a2f1" providerId="ADAL" clId="{86C65E20-456F-48B8-A9D9-4D1E56052805}" dt="2021-11-15T13:26:07.976" v="94" actId="478"/>
          <ac:picMkLst>
            <pc:docMk/>
            <pc:sldMk cId="2436457863" sldId="264"/>
            <ac:picMk id="9" creationId="{C232E193-B4D5-4511-A518-5E2FB1EAADDE}"/>
          </ac:picMkLst>
        </pc:picChg>
      </pc:sldChg>
      <pc:sldChg chg="del">
        <pc:chgData name="Jasmine James" userId="0971faa9-965c-4dd8-a430-eec2d266a2f1" providerId="ADAL" clId="{86C65E20-456F-48B8-A9D9-4D1E56052805}" dt="2021-11-15T13:25:34.907" v="75" actId="47"/>
        <pc:sldMkLst>
          <pc:docMk/>
          <pc:sldMk cId="126441535" sldId="265"/>
        </pc:sldMkLst>
      </pc:sldChg>
      <pc:sldChg chg="addSp delSp modSp add del mod ord">
        <pc:chgData name="Jasmine James" userId="0971faa9-965c-4dd8-a430-eec2d266a2f1" providerId="ADAL" clId="{86C65E20-456F-48B8-A9D9-4D1E56052805}" dt="2021-11-17T16:20:32.547" v="476" actId="47"/>
        <pc:sldMkLst>
          <pc:docMk/>
          <pc:sldMk cId="3662873072" sldId="266"/>
        </pc:sldMkLst>
        <pc:spChg chg="add mod">
          <ac:chgData name="Jasmine James" userId="0971faa9-965c-4dd8-a430-eec2d266a2f1" providerId="ADAL" clId="{86C65E20-456F-48B8-A9D9-4D1E56052805}" dt="2021-11-17T13:31:40.697" v="437" actId="1076"/>
          <ac:spMkLst>
            <pc:docMk/>
            <pc:sldMk cId="3662873072" sldId="266"/>
            <ac:spMk id="6" creationId="{1B8083CA-DF40-4EA0-83D4-6D32D634AB9B}"/>
          </ac:spMkLst>
        </pc:spChg>
        <pc:spChg chg="del">
          <ac:chgData name="Jasmine James" userId="0971faa9-965c-4dd8-a430-eec2d266a2f1" providerId="ADAL" clId="{86C65E20-456F-48B8-A9D9-4D1E56052805}" dt="2021-11-15T13:28:19.386" v="107" actId="478"/>
          <ac:spMkLst>
            <pc:docMk/>
            <pc:sldMk cId="3662873072" sldId="266"/>
            <ac:spMk id="6" creationId="{61CF49D3-F8B3-45F9-9766-0F68058D9726}"/>
          </ac:spMkLst>
        </pc:spChg>
        <pc:spChg chg="add del mod">
          <ac:chgData name="Jasmine James" userId="0971faa9-965c-4dd8-a430-eec2d266a2f1" providerId="ADAL" clId="{86C65E20-456F-48B8-A9D9-4D1E56052805}" dt="2021-11-17T13:25:49.465" v="142" actId="478"/>
          <ac:spMkLst>
            <pc:docMk/>
            <pc:sldMk cId="3662873072" sldId="266"/>
            <ac:spMk id="7" creationId="{9E793B24-FC2E-444B-8F0D-A68E2D5D5036}"/>
          </ac:spMkLst>
        </pc:spChg>
        <pc:spChg chg="add mod ord">
          <ac:chgData name="Jasmine James" userId="0971faa9-965c-4dd8-a430-eec2d266a2f1" providerId="ADAL" clId="{86C65E20-456F-48B8-A9D9-4D1E56052805}" dt="2021-11-17T13:26:04.570" v="146" actId="167"/>
          <ac:spMkLst>
            <pc:docMk/>
            <pc:sldMk cId="3662873072" sldId="266"/>
            <ac:spMk id="8" creationId="{9B97E404-AC43-4ADB-97B0-9FD463B183FA}"/>
          </ac:spMkLst>
        </pc:spChg>
        <pc:spChg chg="mod">
          <ac:chgData name="Jasmine James" userId="0971faa9-965c-4dd8-a430-eec2d266a2f1" providerId="ADAL" clId="{86C65E20-456F-48B8-A9D9-4D1E56052805}" dt="2021-11-15T13:24:26.128" v="67" actId="1076"/>
          <ac:spMkLst>
            <pc:docMk/>
            <pc:sldMk cId="3662873072" sldId="266"/>
            <ac:spMk id="11" creationId="{D46CFF9C-08C2-44B6-B73B-7EE30F972918}"/>
          </ac:spMkLst>
        </pc:spChg>
      </pc:sldChg>
      <pc:sldChg chg="add del">
        <pc:chgData name="Jasmine James" userId="0971faa9-965c-4dd8-a430-eec2d266a2f1" providerId="ADAL" clId="{86C65E20-456F-48B8-A9D9-4D1E56052805}" dt="2021-11-15T13:26:58.931" v="97" actId="47"/>
        <pc:sldMkLst>
          <pc:docMk/>
          <pc:sldMk cId="691725406" sldId="267"/>
        </pc:sldMkLst>
      </pc:sldChg>
    </pc:docChg>
  </pc:docChgLst>
  <pc:docChgLst>
    <pc:chgData name="Samuel Gordon" userId="1137932a-7e82-4bc5-8eff-44aa7c51d2d1" providerId="ADAL" clId="{DC4A90CC-01FA-4933-A9FA-45CB644E3D22}"/>
    <pc:docChg chg="undo custSel modSld">
      <pc:chgData name="Samuel Gordon" userId="1137932a-7e82-4bc5-8eff-44aa7c51d2d1" providerId="ADAL" clId="{DC4A90CC-01FA-4933-A9FA-45CB644E3D22}" dt="2021-11-17T17:56:54.706" v="21" actId="1076"/>
      <pc:docMkLst>
        <pc:docMk/>
      </pc:docMkLst>
      <pc:sldChg chg="addSp delSp modSp mod">
        <pc:chgData name="Samuel Gordon" userId="1137932a-7e82-4bc5-8eff-44aa7c51d2d1" providerId="ADAL" clId="{DC4A90CC-01FA-4933-A9FA-45CB644E3D22}" dt="2021-11-17T17:56:33.568" v="16"/>
        <pc:sldMkLst>
          <pc:docMk/>
          <pc:sldMk cId="3744508159" sldId="258"/>
        </pc:sldMkLst>
        <pc:spChg chg="mod">
          <ac:chgData name="Samuel Gordon" userId="1137932a-7e82-4bc5-8eff-44aa7c51d2d1" providerId="ADAL" clId="{DC4A90CC-01FA-4933-A9FA-45CB644E3D22}" dt="2021-11-17T17:54:35.865" v="1" actId="2085"/>
          <ac:spMkLst>
            <pc:docMk/>
            <pc:sldMk cId="3744508159" sldId="258"/>
            <ac:spMk id="2" creationId="{B3243870-9B74-45C6-A04D-321B85C3040E}"/>
          </ac:spMkLst>
        </pc:spChg>
        <pc:picChg chg="add mod">
          <ac:chgData name="Samuel Gordon" userId="1137932a-7e82-4bc5-8eff-44aa7c51d2d1" providerId="ADAL" clId="{DC4A90CC-01FA-4933-A9FA-45CB644E3D22}" dt="2021-11-17T17:56:33.568" v="16"/>
          <ac:picMkLst>
            <pc:docMk/>
            <pc:sldMk cId="3744508159" sldId="258"/>
            <ac:picMk id="8" creationId="{3ECDED66-630B-405D-B1B9-D5DF4F466E25}"/>
          </ac:picMkLst>
        </pc:picChg>
        <pc:picChg chg="del mod modCrop">
          <ac:chgData name="Samuel Gordon" userId="1137932a-7e82-4bc5-8eff-44aa7c51d2d1" providerId="ADAL" clId="{DC4A90CC-01FA-4933-A9FA-45CB644E3D22}" dt="2021-11-17T17:56:33.221" v="15" actId="478"/>
          <ac:picMkLst>
            <pc:docMk/>
            <pc:sldMk cId="3744508159" sldId="258"/>
            <ac:picMk id="11" creationId="{04B289C7-D2DD-4FD9-8539-50AECEDAF4C0}"/>
          </ac:picMkLst>
        </pc:picChg>
      </pc:sldChg>
      <pc:sldChg chg="addSp delSp modSp mod">
        <pc:chgData name="Samuel Gordon" userId="1137932a-7e82-4bc5-8eff-44aa7c51d2d1" providerId="ADAL" clId="{DC4A90CC-01FA-4933-A9FA-45CB644E3D22}" dt="2021-11-17T17:56:45.548" v="20" actId="1076"/>
        <pc:sldMkLst>
          <pc:docMk/>
          <pc:sldMk cId="157038627" sldId="259"/>
        </pc:sldMkLst>
        <pc:spChg chg="mod">
          <ac:chgData name="Samuel Gordon" userId="1137932a-7e82-4bc5-8eff-44aa7c51d2d1" providerId="ADAL" clId="{DC4A90CC-01FA-4933-A9FA-45CB644E3D22}" dt="2021-11-17T17:56:45.548" v="20" actId="1076"/>
          <ac:spMkLst>
            <pc:docMk/>
            <pc:sldMk cId="157038627" sldId="259"/>
            <ac:spMk id="8" creationId="{F9041E62-0FD2-485E-9ECD-017E756F6C25}"/>
          </ac:spMkLst>
        </pc:spChg>
        <pc:picChg chg="del">
          <ac:chgData name="Samuel Gordon" userId="1137932a-7e82-4bc5-8eff-44aa7c51d2d1" providerId="ADAL" clId="{DC4A90CC-01FA-4933-A9FA-45CB644E3D22}" dt="2021-11-17T17:56:41.984" v="18" actId="478"/>
          <ac:picMkLst>
            <pc:docMk/>
            <pc:sldMk cId="157038627" sldId="259"/>
            <ac:picMk id="7" creationId="{25C21503-41B8-4901-B2C7-B8A423724C22}"/>
          </ac:picMkLst>
        </pc:picChg>
        <pc:picChg chg="add mod">
          <ac:chgData name="Samuel Gordon" userId="1137932a-7e82-4bc5-8eff-44aa7c51d2d1" providerId="ADAL" clId="{DC4A90CC-01FA-4933-A9FA-45CB644E3D22}" dt="2021-11-17T17:56:42.406" v="19"/>
          <ac:picMkLst>
            <pc:docMk/>
            <pc:sldMk cId="157038627" sldId="259"/>
            <ac:picMk id="9" creationId="{E9557760-45FC-41B3-A35C-A493154E0EDE}"/>
          </ac:picMkLst>
        </pc:picChg>
      </pc:sldChg>
      <pc:sldChg chg="addSp delSp modSp mod">
        <pc:chgData name="Samuel Gordon" userId="1137932a-7e82-4bc5-8eff-44aa7c51d2d1" providerId="ADAL" clId="{DC4A90CC-01FA-4933-A9FA-45CB644E3D22}" dt="2021-11-17T17:56:22.663" v="12"/>
        <pc:sldMkLst>
          <pc:docMk/>
          <pc:sldMk cId="1087801487" sldId="260"/>
        </pc:sldMkLst>
        <pc:picChg chg="add mod">
          <ac:chgData name="Samuel Gordon" userId="1137932a-7e82-4bc5-8eff-44aa7c51d2d1" providerId="ADAL" clId="{DC4A90CC-01FA-4933-A9FA-45CB644E3D22}" dt="2021-11-17T17:56:22.663" v="12"/>
          <ac:picMkLst>
            <pc:docMk/>
            <pc:sldMk cId="1087801487" sldId="260"/>
            <ac:picMk id="8" creationId="{24486CED-A34B-46EC-9FA2-5EED4EB4F452}"/>
          </ac:picMkLst>
        </pc:picChg>
        <pc:picChg chg="del mod modCrop">
          <ac:chgData name="Samuel Gordon" userId="1137932a-7e82-4bc5-8eff-44aa7c51d2d1" providerId="ADAL" clId="{DC4A90CC-01FA-4933-A9FA-45CB644E3D22}" dt="2021-11-17T17:56:22.233" v="11" actId="478"/>
          <ac:picMkLst>
            <pc:docMk/>
            <pc:sldMk cId="1087801487" sldId="260"/>
            <ac:picMk id="11" creationId="{DF7BCC93-0BA6-4D98-B1C5-B816DC84F738}"/>
          </ac:picMkLst>
        </pc:picChg>
      </pc:sldChg>
      <pc:sldChg chg="addSp delSp modSp mod">
        <pc:chgData name="Samuel Gordon" userId="1137932a-7e82-4bc5-8eff-44aa7c51d2d1" providerId="ADAL" clId="{DC4A90CC-01FA-4933-A9FA-45CB644E3D22}" dt="2021-11-17T17:56:54.706" v="21" actId="1076"/>
        <pc:sldMkLst>
          <pc:docMk/>
          <pc:sldMk cId="1834805446" sldId="262"/>
        </pc:sldMkLst>
        <pc:spChg chg="mod">
          <ac:chgData name="Samuel Gordon" userId="1137932a-7e82-4bc5-8eff-44aa7c51d2d1" providerId="ADAL" clId="{DC4A90CC-01FA-4933-A9FA-45CB644E3D22}" dt="2021-11-17T17:56:54.706" v="21" actId="1076"/>
          <ac:spMkLst>
            <pc:docMk/>
            <pc:sldMk cId="1834805446" sldId="262"/>
            <ac:spMk id="11" creationId="{D46CFF9C-08C2-44B6-B73B-7EE30F972918}"/>
          </ac:spMkLst>
        </pc:spChg>
        <pc:picChg chg="add mod">
          <ac:chgData name="Samuel Gordon" userId="1137932a-7e82-4bc5-8eff-44aa7c51d2d1" providerId="ADAL" clId="{DC4A90CC-01FA-4933-A9FA-45CB644E3D22}" dt="2021-11-17T17:56:28.936" v="14"/>
          <ac:picMkLst>
            <pc:docMk/>
            <pc:sldMk cId="1834805446" sldId="262"/>
            <ac:picMk id="10" creationId="{E4D32D7F-994E-4D0D-A821-537A529ECD92}"/>
          </ac:picMkLst>
        </pc:picChg>
        <pc:picChg chg="del mod modCrop">
          <ac:chgData name="Samuel Gordon" userId="1137932a-7e82-4bc5-8eff-44aa7c51d2d1" providerId="ADAL" clId="{DC4A90CC-01FA-4933-A9FA-45CB644E3D22}" dt="2021-11-17T17:56:28.396" v="13" actId="478"/>
          <ac:picMkLst>
            <pc:docMk/>
            <pc:sldMk cId="1834805446" sldId="262"/>
            <ac:picMk id="16" creationId="{43B5FE62-2C99-44FB-BD8E-0D6754876D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6DEB8-57E8-404C-8AAA-8D4F85AB7FE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C7C0B-F7D2-4D72-A5D7-1F4E9279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0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Photo: NYS Lake Ontario Regional &amp; Economic Development Initiative. 2019. https://www.ny.gov/sites/ny.gov/files/atoms/files/REDI_Project_Profiles_Regional_Projects_20191015.pdf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26B11-483B-4E29-ABA1-2ED0601379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26B11-483B-4E29-ABA1-2ED0601379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4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Photo: NYS Lake Ontario Regional &amp; Economic Development Initiative. 2019. https://www.ny.gov/sites/ny.gov/files/atoms/files/REDI_Project_Profiles_Regional_Projects_20191015.pdf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26B11-483B-4E29-ABA1-2ED060137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B1F4-4794-4A31-8DD4-27D03E1FB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21B7B-B667-4668-8DCE-2F96579E0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B77BF14-A3BF-4B67-A63C-A80BABCE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04336" cy="365125"/>
          </a:xfrm>
        </p:spPr>
        <p:txBody>
          <a:bodyPr/>
          <a:lstStyle/>
          <a:p>
            <a:fld id="{670C6540-2E8C-4FDD-8FEF-50C7AD841C3D}" type="datetime1">
              <a:rPr lang="en-US" smtClean="0"/>
              <a:t>11/17/2021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38722DB-247D-4E83-8733-FD0E5365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8060" y="6356350"/>
            <a:ext cx="2679940" cy="36512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www.CNYCLEAR.com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C37470-6A15-4D76-B95E-83DC3A4F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9282" y="6356350"/>
            <a:ext cx="484517" cy="365125"/>
          </a:xfrm>
        </p:spPr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D4D7-4EAF-407C-824C-6E865DE5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19E92-C987-48DC-8812-A67CB8F26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76BC2-EDE7-4B65-A5C2-4FC1D784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CC23-EC9B-4E53-BAD0-3FB8CD843B17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B0D66-2171-410F-922D-10397317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www.CNYCLEAR.com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BC85A-5A36-40DD-A47B-7A602119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0720F-F649-42BF-8FCE-4AA72686F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DF42B-1561-493C-9ADE-F8B67FC20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BB934-9C52-483F-A4D3-6B697F67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9C3C-510E-4ED6-94D2-6A646937F577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75125-7D98-4E49-BD5F-2015B9C2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www.CNYCLEAR.com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E9C6-A89D-4BB8-910B-2DBB3F3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0A3531-00A9-4E3D-B87B-4F2F79E11CB1}"/>
              </a:ext>
            </a:extLst>
          </p:cNvPr>
          <p:cNvSpPr/>
          <p:nvPr userDrawn="1"/>
        </p:nvSpPr>
        <p:spPr>
          <a:xfrm>
            <a:off x="6219645" y="6356351"/>
            <a:ext cx="360871" cy="365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3236212-EB6B-4AE1-8066-18B6456A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56382" y="6356350"/>
            <a:ext cx="484517" cy="365125"/>
          </a:xfrm>
        </p:spPr>
        <p:txBody>
          <a:bodyPr/>
          <a:lstStyle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fld id="{A0C3BBE4-17E2-4854-B64C-46D4131055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4C33F-109B-40A5-AF17-69042E4C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5725-39BF-423F-A743-D59A9F436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FE5ADB-E0A9-449E-A9C5-E46FD0FFD80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33381"/>
            <a:ext cx="105155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11">
            <a:extLst>
              <a:ext uri="{FF2B5EF4-FFF2-40B4-BE49-F238E27FC236}">
                <a16:creationId xmlns:a16="http://schemas.microsoft.com/office/drawing/2014/main" id="{F01DCF7F-586B-4941-A45F-9CFE7495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04336" cy="365125"/>
          </a:xfrm>
        </p:spPr>
        <p:txBody>
          <a:bodyPr/>
          <a:lstStyle/>
          <a:p>
            <a:fld id="{53D7980E-08D0-4DCB-BD70-DECA4D134A12}" type="datetime1">
              <a:rPr lang="en-US" smtClean="0"/>
              <a:t>11/17/2021</a:t>
            </a:fld>
            <a:endParaRPr lang="en-US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FA949133-5C57-40CF-8853-07D6A9F3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3421" y="6356350"/>
            <a:ext cx="2679940" cy="36512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www.CNYCLEAR.com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9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F426-BE9A-4DDD-AA18-25F3C3AF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52592-3557-404A-B8B0-E95F7C77A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C7500-C5D6-4538-AB29-DE35F679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5602-A917-47BE-8FBE-C76D4C9EA481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ADBF-0A3F-487B-BD84-DFD2F0FC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www.CNYCLEAR.com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6087C-291E-4F4F-BA3E-BA13B616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D7BC-0C71-4B26-8E57-582C2540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E86D6-647C-444F-96C1-465D4310E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CCFB5-D70F-4B4C-BAB5-1DFE92E70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D5645-9D39-4C94-A571-031F2436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15A4-2687-4B27-9B59-6BE5528EEF34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A48E7-9234-429F-B83B-32EE1462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www.CNYCLEAR.com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99CED-B9FF-408D-8C28-5B146BDF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B6CB-D719-4F78-9B5E-28359D72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0B72-07B9-40EE-BC98-99360CBF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ACC48-8584-47F8-83F8-D86DCCE14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F5C6A-ACB2-40C8-B60E-A7DD70453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5A5D8-948E-42B5-B8D5-54578FAF9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DFF7A-A7CC-4862-ACE8-B0509A29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A0A-FED5-4CC2-B295-F934AB6CD449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DC801-453F-4689-9D46-C1EDBFD6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www.CNYCLEAR.com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11C1C-A247-47A7-A9B0-E882870F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F007-C39B-4C4C-964C-A3C92F9E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F1F8C-8603-4D16-BD58-D4DB10B0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A1EF-0608-4703-99B8-A50073887EAD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88770-C75C-491E-B04A-724EBEE5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www.CNYCLEAR.com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08233-A89D-4049-A831-82C18CF6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7D684-5E59-4055-8BFE-F0BF109F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70F6-05F8-4371-A01B-DC27C386A560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3674A-1C05-4B32-823E-3B5490C6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www.CNYCLEAR.com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A047C-B073-477B-A31F-FB8F841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5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A6E0-CAF2-4AD7-8F48-CFC268EA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1A5B-63F0-4FC3-93B5-BE343112D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55809-F39A-4710-8FB6-50784DDB6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BE9AC-CDB0-490B-9F0C-B8FA7DDD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0D73-DFB3-4E33-A9BC-DC056BFC3742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D9EC0-668E-486B-BCB9-F1777525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www.CNYCLEAR.com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09A52-95D1-4ED1-8A68-4531B807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46AD-2763-44DA-8AAA-4E27C300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B4C97-ADCE-47A4-8A83-B8CB45DE8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BF2A0-8771-4F3B-BEF9-176D24EE2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3E990-41D1-4B2A-A818-77DD8BE9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A5BC-5A41-4A8B-89A0-2FAB3489A046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52B10-A500-4591-B07F-93BCDBAA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www.CNYCLEAR.com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5F60E-4205-40C1-B09D-9C2D403B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0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FAB21-A8AB-4AE7-A6FB-AA6F8312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7B569-B7D1-431B-8FEF-B8E4EA553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9F75-1C28-4A1C-A88B-C29D6C964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8860-1C64-4CC4-9579-F06DC7156957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6BC5-8D72-4955-A416-A30F56CAC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www.CNYCLEAR.com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ACF-8817-4F07-BD05-F8721D57B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BBE4-17E2-4854-B64C-46D41310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0572-B64E-43B1-B8FF-0CC706A31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64587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400" dirty="0"/>
            </a:br>
            <a:r>
              <a:rPr lang="en-US" sz="5400" dirty="0"/>
              <a:t>Steering Committee Meeting 8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Cayuga-Oswego</a:t>
            </a:r>
            <a:br>
              <a:rPr lang="en-US" sz="5400" dirty="0"/>
            </a:br>
            <a:r>
              <a:rPr lang="en-US" sz="5400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CLEAR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7C21A-D31D-45B9-9688-2513ACB0B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305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Coastal Lakeshore Economy and Resiliency Initiative</a:t>
            </a:r>
          </a:p>
          <a:p>
            <a:endParaRPr lang="en-US" sz="1400" dirty="0"/>
          </a:p>
          <a:p>
            <a:r>
              <a:rPr lang="en-US" sz="1400" dirty="0"/>
              <a:t>November 17, 2021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8EDF1276-D64C-495D-9139-116B3E40B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" r="-1" b="166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BE898-EDF3-4BB7-B420-034FF17D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12059" y="6427372"/>
            <a:ext cx="2679940" cy="3651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www.CNYCLEAR.com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A71D6-3D08-49B3-A394-7E4765AF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31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14D7B7-8E08-4506-8331-1BC64F910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3"/>
          <a:stretch/>
        </p:blipFill>
        <p:spPr>
          <a:xfrm>
            <a:off x="5460924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FD669-1FA2-4E89-87AB-BC7A3020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32" y="2406484"/>
            <a:ext cx="5083602" cy="3416800"/>
          </a:xfrm>
        </p:spPr>
        <p:txBody>
          <a:bodyPr>
            <a:normAutofit/>
          </a:bodyPr>
          <a:lstStyle/>
          <a:p>
            <a:pPr marL="0" indent="0" fontAlgn="base">
              <a:buNone/>
              <a:defRPr/>
            </a:pPr>
            <a:r>
              <a:rPr lang="en-US" sz="2800" b="1" dirty="0">
                <a:solidFill>
                  <a:srgbClr val="7F7F7F"/>
                </a:solidFill>
                <a:latin typeface="Segoe UI Semilight"/>
              </a:rPr>
              <a:t>AGENDA</a:t>
            </a:r>
          </a:p>
          <a:p>
            <a:pPr fontAlgn="base">
              <a:lnSpc>
                <a:spcPct val="150000"/>
              </a:lnSpc>
              <a:defRPr/>
            </a:pPr>
            <a:r>
              <a:rPr lang="en-US" sz="2200" dirty="0">
                <a:solidFill>
                  <a:srgbClr val="7F7F7F"/>
                </a:solidFill>
                <a:latin typeface="Segoe UI Semilight"/>
              </a:rPr>
              <a:t>Project Update and Remaining Tasks</a:t>
            </a:r>
            <a:endParaRPr lang="en-US" sz="2200" dirty="0">
              <a:solidFill>
                <a:srgbClr val="7F7F7F"/>
              </a:solidFill>
              <a:latin typeface="Segoe UI Semilight"/>
              <a:cs typeface="Segoe UI Semilight"/>
            </a:endParaRPr>
          </a:p>
          <a:p>
            <a:pPr fontAlgn="base">
              <a:lnSpc>
                <a:spcPct val="150000"/>
              </a:lnSpc>
              <a:defRPr/>
            </a:pPr>
            <a:r>
              <a:rPr lang="en-US" sz="2200" dirty="0">
                <a:solidFill>
                  <a:srgbClr val="7F7F7F"/>
                </a:solidFill>
                <a:latin typeface="Segoe UI Semilight"/>
                <a:cs typeface="Segoe UI Semilight"/>
              </a:rPr>
              <a:t>Project Profile Discussion</a:t>
            </a:r>
          </a:p>
          <a:p>
            <a:pPr fontAlgn="base">
              <a:lnSpc>
                <a:spcPct val="150000"/>
              </a:lnSpc>
              <a:defRPr/>
            </a:pPr>
            <a:r>
              <a:rPr lang="en-US" sz="2200" dirty="0">
                <a:solidFill>
                  <a:srgbClr val="7F7F7F"/>
                </a:solidFill>
                <a:latin typeface="Segoe UI Semilight"/>
                <a:cs typeface="Segoe UI Semilight"/>
              </a:rPr>
              <a:t>Round Robin Wrap-up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solidFill>
                  <a:srgbClr val="7F7F7F"/>
                </a:solidFill>
                <a:latin typeface="Segoe UI Semilight"/>
                <a:cs typeface="Segoe UI Semilight"/>
              </a:rPr>
              <a:t>Next Steps and 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32223-A90E-4249-9F90-59401152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www.CNYCLEAR.com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243870-9B74-45C6-A04D-321B85C3040E}"/>
              </a:ext>
            </a:extLst>
          </p:cNvPr>
          <p:cNvSpPr/>
          <p:nvPr/>
        </p:nvSpPr>
        <p:spPr>
          <a:xfrm>
            <a:off x="346686" y="2205947"/>
            <a:ext cx="501349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79862-A478-4B9E-BFBA-A9B5D15C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DED66-630B-405D-B1B9-D5DF4F466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03" y="219196"/>
            <a:ext cx="3508268" cy="15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9041E62-0FD2-485E-9ECD-017E756F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57" y="532587"/>
            <a:ext cx="5030257" cy="609350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rgbClr val="B4D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TIMELINE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A215D3-EE17-441D-A99D-15B70D0C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5" y="1692411"/>
            <a:ext cx="10243930" cy="43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D53B6-418C-418E-B15F-0E74E4B3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www.CNYCLEAR.com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199611-7058-4AA5-A8F6-3651C64F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557760-45FC-41B3-A35C-A493154E0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03" y="219196"/>
            <a:ext cx="3508268" cy="15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5D38F5-20AE-44E9-AA85-9C0C0E727314}"/>
              </a:ext>
            </a:extLst>
          </p:cNvPr>
          <p:cNvSpPr/>
          <p:nvPr/>
        </p:nvSpPr>
        <p:spPr>
          <a:xfrm>
            <a:off x="-62144" y="0"/>
            <a:ext cx="12254144" cy="1784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46CFF9C-08C2-44B6-B73B-7EE30F97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52" y="2780598"/>
            <a:ext cx="6232830" cy="2108577"/>
          </a:xfrm>
        </p:spPr>
        <p:txBody>
          <a:bodyPr anchor="b">
            <a:noAutofit/>
          </a:bodyPr>
          <a:lstStyle/>
          <a:p>
            <a:pPr lvl="1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  <a:cs typeface="Segoe UI Semilight"/>
              </a:rPr>
              <a:t>Project Overview</a:t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  <a:cs typeface="Segoe UI Semilight"/>
              </a:rPr>
            </a:br>
            <a:b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  <a:cs typeface="Segoe UI Semilight"/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  <a:cs typeface="Segoe UI Semilight"/>
              </a:rPr>
              <a:t>Is this strategic?</a:t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  <a:cs typeface="Segoe UI Semilight"/>
              </a:rPr>
            </a:br>
            <a:b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  <a:cs typeface="Segoe UI Semilight"/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  <a:cs typeface="Segoe UI Semilight"/>
              </a:rPr>
              <a:t>Is it doable?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086F9-69AE-45A3-9C4A-896F7EA3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www.CNYCLEAR.com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49A11-3921-440A-B5F1-91B4FE99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A05246B-0435-45CF-9FD9-858ADA4C63B4}"/>
              </a:ext>
            </a:extLst>
          </p:cNvPr>
          <p:cNvSpPr txBox="1">
            <a:spLocks/>
          </p:cNvSpPr>
          <p:nvPr/>
        </p:nvSpPr>
        <p:spPr>
          <a:xfrm>
            <a:off x="5152648" y="336196"/>
            <a:ext cx="6723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B4DCB8"/>
                </a:solidFill>
                <a:latin typeface="Segoe UI"/>
                <a:cs typeface="Segoe UI"/>
              </a:rPr>
              <a:t>Project Profile Discussion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4F585-7338-49BE-BBE7-A5F6800A9476}"/>
              </a:ext>
            </a:extLst>
          </p:cNvPr>
          <p:cNvSpPr/>
          <p:nvPr/>
        </p:nvSpPr>
        <p:spPr>
          <a:xfrm>
            <a:off x="4532626" y="2903251"/>
            <a:ext cx="7963413" cy="21703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/>
              </a:rPr>
              <a:t>Are there any potential project partners you think may be helpful?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/>
              </a:rPr>
              <a:t>Are there names of potential champions that could lead this project?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/>
              </a:rPr>
              <a:t>Are there any challenges that you think may occur?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  <a:cs typeface="Arial"/>
              </a:rPr>
              <a:t>How can we address/solve these challenges?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How will you stay connected to move this forward?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D32D7F-994E-4D0D-A821-537A529E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03" y="219196"/>
            <a:ext cx="3508268" cy="15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0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1F47265-8372-4818-A379-AD8C68769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19" y="3315031"/>
            <a:ext cx="4593771" cy="30138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Your experience with CLEAR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What will you do next?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B24B114-ADA7-44AE-9F05-9A56C4E1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19" y="1911502"/>
            <a:ext cx="5296644" cy="87442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B4DCB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Round Robin Wrap-Up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18FCA5-8865-4882-874E-E4B699CAD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r="1870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66A21-1D14-4961-B979-60E92E77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www.CNYCLEAR.com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4F92-5335-47C9-9DA7-7814FD26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86CED-A34B-46EC-9FA2-5EED4EB4F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03" y="219196"/>
            <a:ext cx="3508268" cy="15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0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625BF1-14C1-4E98-99DC-A0EB5296D849}"/>
              </a:ext>
            </a:extLst>
          </p:cNvPr>
          <p:cNvSpPr/>
          <p:nvPr/>
        </p:nvSpPr>
        <p:spPr>
          <a:xfrm>
            <a:off x="0" y="-49696"/>
            <a:ext cx="12192000" cy="173169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B7D7F-96F0-4EBE-BA0F-BE958D9D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238" y="2023270"/>
            <a:ext cx="10689524" cy="39357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Draft CLEAR Plan shared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the week of November 22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Office hours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December 8, 2:00-4:00pm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; Zoom link will be sent to you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Final comments on project profiles due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</a:rPr>
              <a:t>December 10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  <a:sym typeface="Wingdings" panose="05000000000000000000" pitchFamily="2" charset="2"/>
              </a:rPr>
              <a:t>Final Plan ready </a:t>
            </a:r>
            <a:r>
              <a:rPr lang="en-US" sz="2200" b="1" i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  <a:sym typeface="Wingdings" panose="05000000000000000000" pitchFamily="2" charset="2"/>
              </a:rPr>
              <a:t>early 2022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  <a:sym typeface="Wingdings" panose="05000000000000000000" pitchFamily="2" charset="2"/>
              </a:rPr>
              <a:t>for acceptance by municipalities 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Segoe UI"/>
                <a:cs typeface="Segoe UI"/>
                <a:sym typeface="Wingdings" panose="05000000000000000000" pitchFamily="2" charset="2"/>
              </a:rPr>
              <a:t>Check CLEAR website: www.CNYCLEAR.com for updates</a:t>
            </a:r>
            <a:endParaRPr lang="en-US" sz="2200" i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dirty="0">
              <a:cs typeface="Segoe UI Semilight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F220FAA-8F38-4CF2-9339-0FAA59456111}"/>
              </a:ext>
            </a:extLst>
          </p:cNvPr>
          <p:cNvSpPr txBox="1">
            <a:spLocks/>
          </p:cNvSpPr>
          <p:nvPr/>
        </p:nvSpPr>
        <p:spPr>
          <a:xfrm>
            <a:off x="7830582" y="157485"/>
            <a:ext cx="6839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B4DCB8"/>
                </a:solidFill>
                <a:latin typeface="Segoe UI "/>
              </a:rPr>
              <a:t>REMAINING STEPS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BAB8FB-66AC-4FA0-A650-C0BAB968E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03" y="219196"/>
            <a:ext cx="3508268" cy="15351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0E340-4999-4356-8784-FD0BF5B7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www.CNYCLEAR.com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DCAC1-0866-4299-ACB1-B5F37ECD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BBE4-17E2-4854-B64C-46D4131055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7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unity Profiles">
      <a:dk1>
        <a:srgbClr val="7F7F7F"/>
      </a:dk1>
      <a:lt1>
        <a:sysClr val="window" lastClr="FFFFFF"/>
      </a:lt1>
      <a:dk2>
        <a:srgbClr val="44546A"/>
      </a:dk2>
      <a:lt2>
        <a:srgbClr val="E7E6E6"/>
      </a:lt2>
      <a:accent1>
        <a:srgbClr val="B4DCB8"/>
      </a:accent1>
      <a:accent2>
        <a:srgbClr val="79A9A0"/>
      </a:accent2>
      <a:accent3>
        <a:srgbClr val="32776A"/>
      </a:accent3>
      <a:accent4>
        <a:srgbClr val="E07FB2"/>
      </a:accent4>
      <a:accent5>
        <a:srgbClr val="A97AA3"/>
      </a:accent5>
      <a:accent6>
        <a:srgbClr val="77326E"/>
      </a:accent6>
      <a:hlink>
        <a:srgbClr val="32776A"/>
      </a:hlink>
      <a:folHlink>
        <a:srgbClr val="954F72"/>
      </a:folHlink>
    </a:clrScheme>
    <a:fontScheme name="Segoe 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F1C5CD63E5343A53ADE132C5DD3CE" ma:contentTypeVersion="12" ma:contentTypeDescription="Create a new document." ma:contentTypeScope="" ma:versionID="e970c310526db58c792b128252d3ec56">
  <xsd:schema xmlns:xsd="http://www.w3.org/2001/XMLSchema" xmlns:xs="http://www.w3.org/2001/XMLSchema" xmlns:p="http://schemas.microsoft.com/office/2006/metadata/properties" xmlns:ns2="6103d77d-d3ee-4a8b-994b-b858f306b231" xmlns:ns3="56d1ba43-18ca-48b8-8838-d1c8194e3005" targetNamespace="http://schemas.microsoft.com/office/2006/metadata/properties" ma:root="true" ma:fieldsID="4357fb4aeb4f5d9eacd642da0884b3e5" ns2:_="" ns3:_="">
    <xsd:import namespace="6103d77d-d3ee-4a8b-994b-b858f306b231"/>
    <xsd:import namespace="56d1ba43-18ca-48b8-8838-d1c8194e30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3d77d-d3ee-4a8b-994b-b858f306b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1ba43-18ca-48b8-8838-d1c8194e30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4FA80E-CD92-465D-871B-9C3F0025E8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629E61-14BF-4B85-A14B-AC4002307087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721e4c5e-e7c9-4f32-9fbb-655291240521"/>
    <ds:schemaRef ds:uri="http://schemas.microsoft.com/office/2006/metadata/properties"/>
    <ds:schemaRef ds:uri="2816e7d3-5bc9-4106-a267-2296128838c0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AE7117-498A-49D6-8198-95ACE0A5D6A6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306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Segoe UI</vt:lpstr>
      <vt:lpstr>Segoe UI </vt:lpstr>
      <vt:lpstr>Segoe UI Black</vt:lpstr>
      <vt:lpstr>Segoe UI Semilight</vt:lpstr>
      <vt:lpstr>Wingdings</vt:lpstr>
      <vt:lpstr>Office Theme</vt:lpstr>
      <vt:lpstr> Steering Committee Meeting 8  Cayuga-Oswego CLEAR</vt:lpstr>
      <vt:lpstr>PowerPoint Presentation</vt:lpstr>
      <vt:lpstr>PROJECT TIMELINE</vt:lpstr>
      <vt:lpstr>Project Overview  Is this strategic?  Is it doable?</vt:lpstr>
      <vt:lpstr>Round Robin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Steering Committee Meeting 8  Cayuga-Oswego CLEAR</dc:title>
  <dc:creator>Jasmine James</dc:creator>
  <cp:lastModifiedBy>Samuel Gordon</cp:lastModifiedBy>
  <cp:revision>1</cp:revision>
  <dcterms:created xsi:type="dcterms:W3CDTF">2021-11-11T16:55:50Z</dcterms:created>
  <dcterms:modified xsi:type="dcterms:W3CDTF">2021-11-17T17:57:17Z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0x0101002EAF1C5CD63E5343A53ADE132C5DD3CE</vt:lpwstr>
  </property>
</Properties>
</file>